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61" r:id="rId16"/>
    <p:sldId id="262" r:id="rId17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4" d="100"/>
          <a:sy n="144" d="100"/>
        </p:scale>
        <p:origin x="654" y="1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i666/digital_hac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1" y="2499742"/>
            <a:ext cx="7772400" cy="1102519"/>
          </a:xfrm>
        </p:spPr>
        <p:txBody>
          <a:bodyPr/>
          <a:lstStyle/>
          <a:p>
            <a:r>
              <a:rPr lang="ru-RU" dirty="0" smtClean="0"/>
              <a:t>Здравоохранение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275856" y="4486275"/>
            <a:ext cx="6400800" cy="1314450"/>
          </a:xfrm>
        </p:spPr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tx1"/>
                </a:solidFill>
              </a:rPr>
              <a:t>Разработчик</a:t>
            </a:r>
            <a:r>
              <a:rPr lang="en-US" sz="3600" dirty="0" smtClean="0">
                <a:solidFill>
                  <a:schemeClr val="tx1"/>
                </a:solidFill>
              </a:rPr>
              <a:t>: NNB-TEAM</a:t>
            </a:r>
            <a:endParaRPr lang="ru-RU" sz="3600" dirty="0">
              <a:solidFill>
                <a:schemeClr val="tx1"/>
              </a:solidFill>
            </a:endParaRPr>
          </a:p>
        </p:txBody>
      </p:sp>
      <p:pic>
        <p:nvPicPr>
          <p:cNvPr id="1026" name="Picture 2" descr="C:\Users\sei66\Desktop\Cifra_hack\image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-20538"/>
            <a:ext cx="9143999" cy="208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360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 descr="C:\Users\sei66\Desktop\Cifra_hack\images\web\Web 1920 – 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" y="-11460"/>
            <a:ext cx="9164373" cy="515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2194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 descr="C:\Users\sei66\Desktop\Cifra_hack\images\web\Web 1920 – 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21"/>
            <a:ext cx="9137207" cy="513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818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170" name="Picture 2" descr="C:\Users\sei66\Desktop\Cifra_hack\images\web\Web 1920 – 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5" y="0"/>
            <a:ext cx="914400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87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sei66\Desktop\Cifra_hack\images\mobilePhoto\iPhone 6-7-8 Plus – 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95" y="140652"/>
            <a:ext cx="2719829" cy="483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Users\sei66\Desktop\Cifra_hack\images\mobilePhoto\iPhone 6-7-8 Plus – 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46382"/>
            <a:ext cx="2736304" cy="486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:\Users\sei66\Desktop\Cifra_hack\images\mobilePhoto\iPhone 6-7-8 Plus – 1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52980"/>
            <a:ext cx="2736304" cy="486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340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HelpM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4362"/>
            <a:ext cx="9169531" cy="515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8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Преимущества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smtClean="0"/>
              <a:t>Обращение в службу спасения за минимальное количество шагов.</a:t>
            </a:r>
          </a:p>
          <a:p>
            <a:r>
              <a:rPr lang="ru-RU" dirty="0" smtClean="0"/>
              <a:t>Возможность опросить пострадавшего находящегося в тяжелом состоянии.</a:t>
            </a:r>
          </a:p>
          <a:p>
            <a:r>
              <a:rPr lang="ru-RU" dirty="0" smtClean="0"/>
              <a:t>Оповещение доверенных лиц и </a:t>
            </a:r>
            <a:r>
              <a:rPr lang="ru-RU" dirty="0" smtClean="0"/>
              <a:t>людей</a:t>
            </a:r>
            <a:r>
              <a:rPr lang="en-US" dirty="0" smtClean="0"/>
              <a:t> </a:t>
            </a:r>
            <a:r>
              <a:rPr lang="ru-RU" dirty="0" smtClean="0"/>
              <a:t>находящихся неподалеку от пострадавшего. </a:t>
            </a:r>
            <a:endParaRPr lang="ru-RU" dirty="0" smtClean="0"/>
          </a:p>
          <a:p>
            <a:r>
              <a:rPr lang="ru-RU" dirty="0" smtClean="0"/>
              <a:t>Отслеживание машин экстренных служб на карте.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364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303498"/>
            <a:ext cx="8229600" cy="857250"/>
          </a:xfrm>
        </p:spPr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2139702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Github</a:t>
            </a:r>
            <a:r>
              <a:rPr lang="en-US" dirty="0" smtClean="0"/>
              <a:t>: </a:t>
            </a:r>
            <a:r>
              <a:rPr lang="en-US" dirty="0">
                <a:hlinkClick r:id="rId2"/>
              </a:rPr>
              <a:t>https://github.com/sei666/digital_hack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019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Проблема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9552" y="1221600"/>
            <a:ext cx="8229600" cy="33944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>
                <a:latin typeface="Geometria" panose="020B0503020204020204" pitchFamily="34" charset="0"/>
              </a:rPr>
              <a:t>	При </a:t>
            </a:r>
            <a:r>
              <a:rPr lang="ru-RU" dirty="0">
                <a:latin typeface="Geometria" panose="020B0503020204020204" pitchFamily="34" charset="0"/>
              </a:rPr>
              <a:t>внезапном недомогании каждая секунда имеет значение. Человек, оказавшийся в ситуации, опасной для жизни, должен иметь возможность оповестить об этом соответствующие </a:t>
            </a:r>
            <a:r>
              <a:rPr lang="ru-RU" dirty="0" smtClean="0">
                <a:latin typeface="Geometria" panose="020B0503020204020204" pitchFamily="34" charset="0"/>
              </a:rPr>
              <a:t>службы</a:t>
            </a:r>
            <a:r>
              <a:rPr lang="en-US" dirty="0" smtClean="0">
                <a:latin typeface="Geometria" panose="020B0503020204020204" pitchFamily="34" charset="0"/>
              </a:rPr>
              <a:t>,</a:t>
            </a:r>
            <a:r>
              <a:rPr lang="ru-RU" dirty="0" smtClean="0">
                <a:latin typeface="Geometria" panose="020B0503020204020204" pitchFamily="34" charset="0"/>
              </a:rPr>
              <a:t> близких</a:t>
            </a:r>
            <a:r>
              <a:rPr lang="en-US" dirty="0" smtClean="0">
                <a:latin typeface="Geometria" panose="020B0503020204020204" pitchFamily="34" charset="0"/>
              </a:rPr>
              <a:t> </a:t>
            </a:r>
            <a:r>
              <a:rPr lang="ru-RU" dirty="0" smtClean="0">
                <a:latin typeface="Geometria" panose="020B0503020204020204" pitchFamily="34" charset="0"/>
              </a:rPr>
              <a:t>и </a:t>
            </a:r>
            <a:r>
              <a:rPr lang="ru-RU" dirty="0">
                <a:latin typeface="Geometria" panose="020B0503020204020204" pitchFamily="34" charset="0"/>
              </a:rPr>
              <a:t>родных, максимально быстро.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654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627534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ru-RU" sz="3600" b="1" dirty="0" smtClean="0"/>
              <a:t>Данная проблема </a:t>
            </a:r>
            <a:r>
              <a:rPr lang="ru-RU" sz="3600" b="1" dirty="0"/>
              <a:t>решаются при помощи предлагаемого нами сервиса:</a:t>
            </a:r>
            <a:r>
              <a:rPr lang="ru-RU" b="1" dirty="0"/>
              <a:t/>
            </a:r>
            <a:br>
              <a:rPr lang="ru-RU" b="1" dirty="0"/>
            </a:b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9552" y="1437625"/>
            <a:ext cx="8229600" cy="339447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Приложение позволяет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 smtClean="0"/>
              <a:t>максимально быстро вызвать помощь </a:t>
            </a:r>
            <a:r>
              <a:rPr lang="ru-RU" dirty="0" smtClean="0"/>
              <a:t>пострадавшему</a:t>
            </a:r>
            <a:endParaRPr lang="ru-RU" dirty="0" smtClean="0"/>
          </a:p>
          <a:p>
            <a:r>
              <a:rPr lang="ru-RU" dirty="0" smtClean="0"/>
              <a:t>оповестить доверенные лица</a:t>
            </a:r>
            <a:endParaRPr lang="ru-RU" dirty="0"/>
          </a:p>
          <a:p>
            <a:r>
              <a:rPr lang="ru-RU" dirty="0" smtClean="0"/>
              <a:t>оповестить ближайших людей(по желанию)</a:t>
            </a:r>
          </a:p>
        </p:txBody>
      </p:sp>
    </p:spTree>
    <p:extLst>
      <p:ext uri="{BB962C8B-B14F-4D97-AF65-F5344CB8AC3E}">
        <p14:creationId xmlns:p14="http://schemas.microsoft.com/office/powerpoint/2010/main" val="415876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Нововведения</a:t>
            </a:r>
            <a:r>
              <a:rPr lang="en-US" b="1" dirty="0" smtClean="0"/>
              <a:t> </a:t>
            </a:r>
            <a:r>
              <a:rPr lang="ru-RU" b="1" dirty="0" smtClean="0"/>
              <a:t>часть 1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 smtClean="0"/>
              <a:t>Использование </a:t>
            </a:r>
            <a:r>
              <a:rPr lang="ru-RU" dirty="0" err="1" smtClean="0"/>
              <a:t>виджета</a:t>
            </a:r>
            <a:r>
              <a:rPr lang="ru-RU" dirty="0" smtClean="0"/>
              <a:t> для быстрого вызова экстренной </a:t>
            </a:r>
            <a:r>
              <a:rPr lang="ru-RU" dirty="0" smtClean="0"/>
              <a:t>службы</a:t>
            </a:r>
            <a:endParaRPr lang="ru-RU" dirty="0" smtClean="0"/>
          </a:p>
          <a:p>
            <a:r>
              <a:rPr lang="ru-RU" dirty="0" smtClean="0"/>
              <a:t>Запуск таймера автоматического дозвона и возможность его отмены</a:t>
            </a:r>
          </a:p>
          <a:p>
            <a:r>
              <a:rPr lang="ru-RU" dirty="0" smtClean="0"/>
              <a:t>Запись голоса до установления связи и отправка записи оператору вместе с </a:t>
            </a:r>
            <a:r>
              <a:rPr lang="ru-RU" dirty="0" err="1" smtClean="0"/>
              <a:t>геоданными</a:t>
            </a:r>
            <a:endParaRPr lang="ru-RU" dirty="0"/>
          </a:p>
          <a:p>
            <a:r>
              <a:rPr lang="ru-RU" dirty="0" smtClean="0"/>
              <a:t>Возможность отвечать оператору при помощи кнопок ДА\НЕТ, при отсутствии возможности говорить у пострадавшего.</a:t>
            </a:r>
          </a:p>
        </p:txBody>
      </p:sp>
    </p:spTree>
    <p:extLst>
      <p:ext uri="{BB962C8B-B14F-4D97-AF65-F5344CB8AC3E}">
        <p14:creationId xmlns:p14="http://schemas.microsoft.com/office/powerpoint/2010/main" val="250881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Нововведения часть 2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Отслеживание назначенных машин экстренных служб на карте</a:t>
            </a:r>
          </a:p>
          <a:p>
            <a:r>
              <a:rPr lang="ru-RU" dirty="0" smtClean="0"/>
              <a:t>Возможность вызова конкретной службы(Полиция, Пожарные, Скорая помощь)</a:t>
            </a:r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062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sei66\Desktop\Cifra_hack\images\mobilePhoto\iPhone 6-7-8 Plus – 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95486"/>
            <a:ext cx="2653200" cy="471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883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ei66\Desktop\Cifra_hack\images\mobilePhoto\iPhone 6-7-8 Plus – 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34841"/>
            <a:ext cx="2498979" cy="4442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sei66\Desktop\Cifra_hack\images\mobilePhoto\iPhone 6-7-8 Plus – 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063" y="334841"/>
            <a:ext cx="2498981" cy="4442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sei66\Desktop\Cifra_hack\images\mobilePhoto\iPhone 6-7-8 Plus – 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44908"/>
            <a:ext cx="2493316" cy="443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61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ei66\Desktop\Cifra_hack\images\mobilePhoto\iPhone 6-7-8 Plus – 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139479"/>
            <a:ext cx="2736304" cy="4864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279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sei66\Desktop\Cifra_hack\images\web\Web 1920 – 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3" y="3647"/>
            <a:ext cx="9137519" cy="5139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86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138</Words>
  <Application>Microsoft Office PowerPoint</Application>
  <PresentationFormat>Экран (16:9)</PresentationFormat>
  <Paragraphs>24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Geometria</vt:lpstr>
      <vt:lpstr>Тема Office</vt:lpstr>
      <vt:lpstr>Здравоохранение</vt:lpstr>
      <vt:lpstr>Проблема</vt:lpstr>
      <vt:lpstr>Данная проблема решаются при помощи предлагаемого нами сервиса: </vt:lpstr>
      <vt:lpstr>Нововведения часть 1</vt:lpstr>
      <vt:lpstr>Нововведения часть 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Преимущества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Михаил Дряев</dc:creator>
  <cp:lastModifiedBy>Гурген Якубов</cp:lastModifiedBy>
  <cp:revision>23</cp:revision>
  <dcterms:created xsi:type="dcterms:W3CDTF">2019-07-27T14:50:35Z</dcterms:created>
  <dcterms:modified xsi:type="dcterms:W3CDTF">2019-07-28T12:11:59Z</dcterms:modified>
</cp:coreProperties>
</file>

<file path=docProps/thumbnail.jpeg>
</file>